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0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A62A-A5FE-4420-8FE8-EA2D5361F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39B9D-107D-414A-961F-7B6003A62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EAC8A-E72A-44C7-BBA3-60576CD8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5F51-7936-41E2-889A-4F70AA28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05215-6027-463C-A556-7F452382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5986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7A2E-4CA4-4B7D-B7BA-0FD4ED94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49701F-B490-4BBD-A691-6469E56AD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A4F0-0456-4D30-A7E5-63173506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8E344-F88F-4F40-9B94-79EAF715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99C90-96EB-4D85-810A-AED979CAB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989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373357-55FC-4000-A202-7BB71AF7B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C9D94-B4B9-4FF9-A1CE-E29EEA6A6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34A32-6A68-4F2F-82AF-8EAA5F04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AD3AA-4947-4519-9D0C-5B1F8848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FC0D-AB2B-4371-8540-9F839EC9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651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A764-62A4-4B6D-A8D8-48D955F7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05E47-AAFA-4E10-9B80-8A0DAF5D1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01B5-E20A-4940-9113-7F120F0A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58CFB-DF76-4F33-BE82-A35B7172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A3980-F96D-4495-ABF1-11141D4F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370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A80F-AD12-4837-9239-99372A23C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2BE8-5E76-4600-9671-1F2E1B516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E12DF-3482-4A4D-95A3-1136B705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A1D91-EFB6-4A34-8F29-2B40FDBE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41E3F-9055-42D3-8996-0A6E8D39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649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5537-7244-4080-9B77-3B42F734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63D6-2C8D-4E77-8C61-E1223CF6E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FE925-5DE2-4498-B233-4BF4056E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D0F0A-81B9-497B-B459-5F0C646C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1DC34-782D-45A9-A938-EB5CBEA9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17858-76C1-4BB8-85E6-4ABB5FDA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2969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136-29AA-4797-9FCA-F961F505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819CC-DC8E-49DD-9013-B60DDDA3F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6AE78-5DB6-4107-8D48-FB4E45980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8363C-9DFF-4D12-93D6-8966AD206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70885-6836-4782-870C-FF4F521F2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C11D73-A289-4DA6-915E-10528498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49770C-6D81-4B55-9465-346EE0DD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8950F-CA10-4571-927E-DED91AE5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145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347B-4977-4E05-AB0D-57196802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D3223-F441-441E-8038-36255B05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33BB9-6477-4951-980D-237D23A2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55CCA-B5CB-45F0-9C28-AE0685F2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321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D6A9E9-C057-412B-9B3C-1E19F1AB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E0467-DF29-4CAF-B77B-018A011F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A78AB-D83B-4735-B096-BE0FDA9A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931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361F-23A9-4D2A-A7DB-767BDC274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5006-3CE4-43AA-8AC8-95F501398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15C1D-D87D-4D6A-9510-7B1E7ECF8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439F1-E3CF-4BBE-833B-05F0E316A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5ED47-5898-409A-BF0E-9FFFD618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594-C9D4-413D-A0D8-1FB2D7D6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615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12DB-3A5C-427D-866B-71DDDFE5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18DBC-21B9-409F-B07B-40C327002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472BC-1A06-4E00-9916-BCB763E96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A40AE-7E07-403B-B3A1-ED4E6D6B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1AF48-AE5D-4565-B46D-1D17FC04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83712-A7BA-46D2-91DA-A550F6E4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685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2B523-2F91-48F5-A464-AA1AC15C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624CF-DB83-4AB8-BE40-B0A3FB09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C813D-8738-4C61-9AC5-674B79C2B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A4E23-8107-442F-A975-858710561BB8}" type="datetimeFigureOut">
              <a:rPr lang="hr-HR" smtClean="0"/>
              <a:t>13.8.2021.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9FF2E-2AF5-4690-8A91-DB6269511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9E0E-DA2E-4EEC-8C58-8BFC70F6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9FDA0-4BAC-4B24-AC30-F379705D936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5339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sRwrbe3Jz">
            <a:extLst>
              <a:ext uri="{FF2B5EF4-FFF2-40B4-BE49-F238E27FC236}">
                <a16:creationId xmlns:a16="http://schemas.microsoft.com/office/drawing/2014/main" id="{B54586C6-C42F-4D3A-AF79-D7C8BD74F7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1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XiJNaqWwb">
            <a:extLst>
              <a:ext uri="{FF2B5EF4-FFF2-40B4-BE49-F238E27FC236}">
                <a16:creationId xmlns:a16="http://schemas.microsoft.com/office/drawing/2014/main" id="{8963FDB7-7F9A-498A-9DC7-9451B1866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8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QRjNRNaTe">
            <a:extLst>
              <a:ext uri="{FF2B5EF4-FFF2-40B4-BE49-F238E27FC236}">
                <a16:creationId xmlns:a16="http://schemas.microsoft.com/office/drawing/2014/main" id="{B5A1EC62-344B-47B1-A8E7-5F0BEA2CD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5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rAUDQGydP">
            <a:extLst>
              <a:ext uri="{FF2B5EF4-FFF2-40B4-BE49-F238E27FC236}">
                <a16:creationId xmlns:a16="http://schemas.microsoft.com/office/drawing/2014/main" id="{C5FDFB76-7069-40E8-9DB7-1854888AC0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4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8zj6jWVsa">
            <a:extLst>
              <a:ext uri="{FF2B5EF4-FFF2-40B4-BE49-F238E27FC236}">
                <a16:creationId xmlns:a16="http://schemas.microsoft.com/office/drawing/2014/main" id="{3821E40B-9CD9-4D01-8FBE-7BF978F640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RTnQbmr1Z">
            <a:extLst>
              <a:ext uri="{FF2B5EF4-FFF2-40B4-BE49-F238E27FC236}">
                <a16:creationId xmlns:a16="http://schemas.microsoft.com/office/drawing/2014/main" id="{E92DF3DF-D1DC-47A2-8A62-E98D193F35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5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r4jyPhQGw">
            <a:extLst>
              <a:ext uri="{FF2B5EF4-FFF2-40B4-BE49-F238E27FC236}">
                <a16:creationId xmlns:a16="http://schemas.microsoft.com/office/drawing/2014/main" id="{8BD76BAD-8183-488C-A558-641272D264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PTpiyu19U">
            <a:extLst>
              <a:ext uri="{FF2B5EF4-FFF2-40B4-BE49-F238E27FC236}">
                <a16:creationId xmlns:a16="http://schemas.microsoft.com/office/drawing/2014/main" id="{B838117A-E6BE-4682-A852-2A62A0A106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3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OcO3kOJg">
            <a:extLst>
              <a:ext uri="{FF2B5EF4-FFF2-40B4-BE49-F238E27FC236}">
                <a16:creationId xmlns:a16="http://schemas.microsoft.com/office/drawing/2014/main" id="{284D1027-C99C-45D8-9C6E-2BEB877FE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4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vLfILl5yR">
            <a:extLst>
              <a:ext uri="{FF2B5EF4-FFF2-40B4-BE49-F238E27FC236}">
                <a16:creationId xmlns:a16="http://schemas.microsoft.com/office/drawing/2014/main" id="{6C64F179-3D33-433F-A299-BB1DB539C3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68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InFY0PSh">
            <a:extLst>
              <a:ext uri="{FF2B5EF4-FFF2-40B4-BE49-F238E27FC236}">
                <a16:creationId xmlns:a16="http://schemas.microsoft.com/office/drawing/2014/main" id="{1B2097F3-F1DA-4960-A1F5-F0FB79A268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94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G5sZszvVj">
            <a:extLst>
              <a:ext uri="{FF2B5EF4-FFF2-40B4-BE49-F238E27FC236}">
                <a16:creationId xmlns:a16="http://schemas.microsoft.com/office/drawing/2014/main" id="{36384BA6-DAA2-4DCF-8687-52A1DD2B74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GT0sReP6U">
            <a:extLst>
              <a:ext uri="{FF2B5EF4-FFF2-40B4-BE49-F238E27FC236}">
                <a16:creationId xmlns:a16="http://schemas.microsoft.com/office/drawing/2014/main" id="{AB0CD69E-131F-4C99-903C-8993BE1826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1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jLinkhYtD">
            <a:extLst>
              <a:ext uri="{FF2B5EF4-FFF2-40B4-BE49-F238E27FC236}">
                <a16:creationId xmlns:a16="http://schemas.microsoft.com/office/drawing/2014/main" id="{BB903ECA-9F05-4CDA-B6D3-C0DBE3527F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4Dp0eC9pf">
            <a:extLst>
              <a:ext uri="{FF2B5EF4-FFF2-40B4-BE49-F238E27FC236}">
                <a16:creationId xmlns:a16="http://schemas.microsoft.com/office/drawing/2014/main" id="{77039239-7442-434F-A14D-6C510D3819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3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Ob6OGj21J">
            <a:extLst>
              <a:ext uri="{FF2B5EF4-FFF2-40B4-BE49-F238E27FC236}">
                <a16:creationId xmlns:a16="http://schemas.microsoft.com/office/drawing/2014/main" id="{B9F4D213-CA97-43C8-96B3-7DE036D193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fmCxmOmVg">
            <a:extLst>
              <a:ext uri="{FF2B5EF4-FFF2-40B4-BE49-F238E27FC236}">
                <a16:creationId xmlns:a16="http://schemas.microsoft.com/office/drawing/2014/main" id="{E69DFD98-FFE3-41A9-8418-C40AB92D0B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30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p9LaueBxM">
            <a:extLst>
              <a:ext uri="{FF2B5EF4-FFF2-40B4-BE49-F238E27FC236}">
                <a16:creationId xmlns:a16="http://schemas.microsoft.com/office/drawing/2014/main" id="{3E1BCB9A-3E66-4EFB-9D46-726A7290D0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63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bFVfXKNQb">
            <a:extLst>
              <a:ext uri="{FF2B5EF4-FFF2-40B4-BE49-F238E27FC236}">
                <a16:creationId xmlns:a16="http://schemas.microsoft.com/office/drawing/2014/main" id="{9335685B-70E8-42AF-8C27-88FC53724C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Qzo0LSlMV">
            <a:extLst>
              <a:ext uri="{FF2B5EF4-FFF2-40B4-BE49-F238E27FC236}">
                <a16:creationId xmlns:a16="http://schemas.microsoft.com/office/drawing/2014/main" id="{1B8A3AB8-A7D6-4AA2-8333-74FB7363A6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9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mp0alfrie">
            <a:extLst>
              <a:ext uri="{FF2B5EF4-FFF2-40B4-BE49-F238E27FC236}">
                <a16:creationId xmlns:a16="http://schemas.microsoft.com/office/drawing/2014/main" id="{E4A96DBA-646B-450F-A16E-0FD7A8E263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09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XfFlVkDzH">
            <a:extLst>
              <a:ext uri="{FF2B5EF4-FFF2-40B4-BE49-F238E27FC236}">
                <a16:creationId xmlns:a16="http://schemas.microsoft.com/office/drawing/2014/main" id="{17B631D3-0DD2-4C53-BB13-DC08E45E02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6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WNN5qFqOG">
            <a:extLst>
              <a:ext uri="{FF2B5EF4-FFF2-40B4-BE49-F238E27FC236}">
                <a16:creationId xmlns:a16="http://schemas.microsoft.com/office/drawing/2014/main" id="{7B147D79-ECCE-4074-8545-DD71905D96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89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ywWHyDApo">
            <a:extLst>
              <a:ext uri="{FF2B5EF4-FFF2-40B4-BE49-F238E27FC236}">
                <a16:creationId xmlns:a16="http://schemas.microsoft.com/office/drawing/2014/main" id="{39156F3D-832C-4B51-9ADF-B5F1C01794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19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NuDZnoJbl">
            <a:extLst>
              <a:ext uri="{FF2B5EF4-FFF2-40B4-BE49-F238E27FC236}">
                <a16:creationId xmlns:a16="http://schemas.microsoft.com/office/drawing/2014/main" id="{EDE21585-FCBD-4281-BABD-281397CC2B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5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JN4XRiqlA">
            <a:extLst>
              <a:ext uri="{FF2B5EF4-FFF2-40B4-BE49-F238E27FC236}">
                <a16:creationId xmlns:a16="http://schemas.microsoft.com/office/drawing/2014/main" id="{BFE713C6-192D-439C-AC40-5DA2C7204C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5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BzIMf8hmz">
            <a:extLst>
              <a:ext uri="{FF2B5EF4-FFF2-40B4-BE49-F238E27FC236}">
                <a16:creationId xmlns:a16="http://schemas.microsoft.com/office/drawing/2014/main" id="{5A074688-16A7-4B6E-9F1A-BF3015AF07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0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7UeXvF7Bey">
            <a:extLst>
              <a:ext uri="{FF2B5EF4-FFF2-40B4-BE49-F238E27FC236}">
                <a16:creationId xmlns:a16="http://schemas.microsoft.com/office/drawing/2014/main" id="{42F3887E-4876-4EA1-B84A-6A7512FB27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30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fHPfWpC0x">
            <a:extLst>
              <a:ext uri="{FF2B5EF4-FFF2-40B4-BE49-F238E27FC236}">
                <a16:creationId xmlns:a16="http://schemas.microsoft.com/office/drawing/2014/main" id="{95570B02-2C7F-4CEF-B34C-B42919F703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56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gODO8sqnP">
            <a:extLst>
              <a:ext uri="{FF2B5EF4-FFF2-40B4-BE49-F238E27FC236}">
                <a16:creationId xmlns:a16="http://schemas.microsoft.com/office/drawing/2014/main" id="{BB070C60-7951-4D2E-97B6-4E2D277E2A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94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xMcQpdrkfc">
            <a:extLst>
              <a:ext uri="{FF2B5EF4-FFF2-40B4-BE49-F238E27FC236}">
                <a16:creationId xmlns:a16="http://schemas.microsoft.com/office/drawing/2014/main" id="{2368ACAF-F01A-434D-ADE3-BDBD55A725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6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CUL1M05o">
            <a:extLst>
              <a:ext uri="{FF2B5EF4-FFF2-40B4-BE49-F238E27FC236}">
                <a16:creationId xmlns:a16="http://schemas.microsoft.com/office/drawing/2014/main" id="{FAA09632-FC9A-4524-9903-F70ADCF36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05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N2IYobqay">
            <a:extLst>
              <a:ext uri="{FF2B5EF4-FFF2-40B4-BE49-F238E27FC236}">
                <a16:creationId xmlns:a16="http://schemas.microsoft.com/office/drawing/2014/main" id="{E00EF894-FC0A-4C21-BE1E-FF09C1924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4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ucjK4pAID">
            <a:extLst>
              <a:ext uri="{FF2B5EF4-FFF2-40B4-BE49-F238E27FC236}">
                <a16:creationId xmlns:a16="http://schemas.microsoft.com/office/drawing/2014/main" id="{37EA7050-98A2-4E11-9FC3-6D8FBFFB58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55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pyQEReohv">
            <a:extLst>
              <a:ext uri="{FF2B5EF4-FFF2-40B4-BE49-F238E27FC236}">
                <a16:creationId xmlns:a16="http://schemas.microsoft.com/office/drawing/2014/main" id="{D2E497DE-35D2-4F52-95BD-1A525679D9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20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MiPy7DpGk">
            <a:extLst>
              <a:ext uri="{FF2B5EF4-FFF2-40B4-BE49-F238E27FC236}">
                <a16:creationId xmlns:a16="http://schemas.microsoft.com/office/drawing/2014/main" id="{5BA753C7-3B6E-4D4A-B71F-162F6C7A72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9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eqg4Rbbx5">
            <a:extLst>
              <a:ext uri="{FF2B5EF4-FFF2-40B4-BE49-F238E27FC236}">
                <a16:creationId xmlns:a16="http://schemas.microsoft.com/office/drawing/2014/main" id="{6D9036AD-AC8D-44BE-B91D-993E7E5BF9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72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2xmDa5q0z">
            <a:extLst>
              <a:ext uri="{FF2B5EF4-FFF2-40B4-BE49-F238E27FC236}">
                <a16:creationId xmlns:a16="http://schemas.microsoft.com/office/drawing/2014/main" id="{E631B8C1-196B-4374-8919-FEEDFAF3F5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06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xiPHAH7G2">
            <a:extLst>
              <a:ext uri="{FF2B5EF4-FFF2-40B4-BE49-F238E27FC236}">
                <a16:creationId xmlns:a16="http://schemas.microsoft.com/office/drawing/2014/main" id="{2909EAB7-29AD-40D0-B420-099769DC30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07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SFH1kRdec">
            <a:extLst>
              <a:ext uri="{FF2B5EF4-FFF2-40B4-BE49-F238E27FC236}">
                <a16:creationId xmlns:a16="http://schemas.microsoft.com/office/drawing/2014/main" id="{27ED2583-2490-423D-ACEE-F84FAB3745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44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tG68D7uuz">
            <a:extLst>
              <a:ext uri="{FF2B5EF4-FFF2-40B4-BE49-F238E27FC236}">
                <a16:creationId xmlns:a16="http://schemas.microsoft.com/office/drawing/2014/main" id="{75D8921A-7926-4F14-B700-C924AEE98F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4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ljaUHO9fN">
            <a:extLst>
              <a:ext uri="{FF2B5EF4-FFF2-40B4-BE49-F238E27FC236}">
                <a16:creationId xmlns:a16="http://schemas.microsoft.com/office/drawing/2014/main" id="{98B47404-A6ED-46AE-B347-87613A2558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16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UOjOkKkB7">
            <a:extLst>
              <a:ext uri="{FF2B5EF4-FFF2-40B4-BE49-F238E27FC236}">
                <a16:creationId xmlns:a16="http://schemas.microsoft.com/office/drawing/2014/main" id="{5DFE367B-30A1-4846-9C02-8642489729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08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CyhluOTU">
            <a:extLst>
              <a:ext uri="{FF2B5EF4-FFF2-40B4-BE49-F238E27FC236}">
                <a16:creationId xmlns:a16="http://schemas.microsoft.com/office/drawing/2014/main" id="{EAAB49D6-F9FF-4736-A770-12183229A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7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Bx9VpuhbR">
            <a:extLst>
              <a:ext uri="{FF2B5EF4-FFF2-40B4-BE49-F238E27FC236}">
                <a16:creationId xmlns:a16="http://schemas.microsoft.com/office/drawing/2014/main" id="{ED6F2332-999B-453F-A071-468C90A11B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14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KHGt3L72r">
            <a:extLst>
              <a:ext uri="{FF2B5EF4-FFF2-40B4-BE49-F238E27FC236}">
                <a16:creationId xmlns:a16="http://schemas.microsoft.com/office/drawing/2014/main" id="{785A32A5-44A7-4364-9113-BA5CE19AB7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4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bqwwvmDDf">
            <a:extLst>
              <a:ext uri="{FF2B5EF4-FFF2-40B4-BE49-F238E27FC236}">
                <a16:creationId xmlns:a16="http://schemas.microsoft.com/office/drawing/2014/main" id="{83E887A9-522C-4B33-9775-E0EB4DF308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1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tyWAL1YYw">
            <a:extLst>
              <a:ext uri="{FF2B5EF4-FFF2-40B4-BE49-F238E27FC236}">
                <a16:creationId xmlns:a16="http://schemas.microsoft.com/office/drawing/2014/main" id="{D40379A6-4654-4351-93AC-4A7C57BE44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0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8Xh83QINA">
            <a:extLst>
              <a:ext uri="{FF2B5EF4-FFF2-40B4-BE49-F238E27FC236}">
                <a16:creationId xmlns:a16="http://schemas.microsoft.com/office/drawing/2014/main" id="{E7E76310-01D8-4483-9843-16AFE567AE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5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3</cp:revision>
  <dcterms:created xsi:type="dcterms:W3CDTF">2021-08-13T09:56:20Z</dcterms:created>
  <dcterms:modified xsi:type="dcterms:W3CDTF">2021-08-13T11:59:14Z</dcterms:modified>
</cp:coreProperties>
</file>